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Колядавание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Ученики начальных классов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Онылская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ООШ»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приняли участие в проведении святочной недели 2018 года.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43932" cy="610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Поздравляем с Рождеством!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Коляда пришла к вам в дом,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Привезла возок с добром.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одарит больше –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Проживёт всех дольше.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Колядавание</vt:lpstr>
      <vt:lpstr>Презентация PowerPoint</vt:lpstr>
      <vt:lpstr>Поздравляем с Рождеством!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Колядавание</dc:title>
  <dc:creator>Matrix</dc:creator>
  <cp:lastModifiedBy>Matrix</cp:lastModifiedBy>
  <cp:revision>3</cp:revision>
  <dcterms:created xsi:type="dcterms:W3CDTF">2018-01-18T11:05:37Z</dcterms:created>
  <dcterms:modified xsi:type="dcterms:W3CDTF">2018-01-26T12:46:04Z</dcterms:modified>
</cp:coreProperties>
</file>